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929" r:id="rId3"/>
    <p:sldId id="911" r:id="rId4"/>
    <p:sldId id="938" r:id="rId5"/>
    <p:sldId id="295" r:id="rId6"/>
    <p:sldId id="916" r:id="rId7"/>
    <p:sldId id="920" r:id="rId8"/>
    <p:sldId id="921" r:id="rId9"/>
    <p:sldId id="941" r:id="rId10"/>
    <p:sldId id="942" r:id="rId11"/>
    <p:sldId id="943" r:id="rId12"/>
    <p:sldId id="944" r:id="rId13"/>
    <p:sldId id="905" r:id="rId14"/>
    <p:sldId id="906" r:id="rId15"/>
    <p:sldId id="912" r:id="rId16"/>
    <p:sldId id="913" r:id="rId17"/>
    <p:sldId id="940" r:id="rId18"/>
    <p:sldId id="1038" r:id="rId19"/>
    <p:sldId id="914" r:id="rId20"/>
    <p:sldId id="891" r:id="rId21"/>
    <p:sldId id="448" r:id="rId22"/>
    <p:sldId id="939" r:id="rId23"/>
    <p:sldId id="945" r:id="rId24"/>
    <p:sldId id="946" r:id="rId25"/>
    <p:sldId id="360" r:id="rId26"/>
    <p:sldId id="361" r:id="rId27"/>
    <p:sldId id="362" r:id="rId28"/>
    <p:sldId id="768" r:id="rId29"/>
    <p:sldId id="363" r:id="rId30"/>
    <p:sldId id="364" r:id="rId31"/>
    <p:sldId id="9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776870" y="2194332"/>
            <a:ext cx="5546830" cy="249693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4800" dirty="0"/>
              <a:t>Genai Foundation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Premalatha T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FF11F-FA41-E84A-2F3A-59B1FCD9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55" y="793615"/>
            <a:ext cx="7042956" cy="5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6AF92-4439-B67C-3452-C2970F14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89" y="797369"/>
            <a:ext cx="7985760" cy="5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8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6020E-FE52-56B8-DFF8-8D923C07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591460"/>
            <a:ext cx="7747177" cy="5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E9FAB-E376-9473-6BD9-FCD3278C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6" y="1096180"/>
            <a:ext cx="9047575" cy="4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F9813-563E-0DA3-A662-B8B3EC66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380574"/>
            <a:ext cx="1028843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C1FD1-26E1-4923-66AD-E8E3F319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014075"/>
            <a:ext cx="811643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939" y="130910"/>
            <a:ext cx="902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740" y="1208128"/>
            <a:ext cx="8911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3444240"/>
            <a:ext cx="3510280" cy="17513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0-BvB9HLIj41j6yd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160" y="3257550"/>
            <a:ext cx="4312920" cy="323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0" y="3257550"/>
            <a:ext cx="110680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Intro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299" y="822728"/>
            <a:ext cx="92624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free and open-source distribution of the Python and R programming languages for scientific computing (data science, machine learning applications, large-scale data processing, predictive analytics, etc.), that aims to simplify package management and deployment. The distribution includes data-science packages suitable for Windows, Linux,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developed and maintained by Anaconda, Inc., which was founded by Peter Wang and Travis Oliphant in 2012.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Anaconda, Inc. product, it is also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Individual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 products from the company are Anaconda Team Edition and Anaconda Enterprise Edition, which are both not free.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4" y="4762147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752" y="694391"/>
            <a:ext cx="922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software download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: Anaconda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6" y="2633383"/>
            <a:ext cx="3693329" cy="184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" y="2929412"/>
            <a:ext cx="5165627" cy="27557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installing-anaconda-pyth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172210"/>
            <a:ext cx="7929880" cy="476504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8740" y="109616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Installation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66" y="2507653"/>
            <a:ext cx="3693329" cy="18425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8293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Anaconda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12161" y="732934"/>
          <a:ext cx="82137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3415" imgH="8609330" progId="Word.Document.12">
                  <p:embed/>
                </p:oleObj>
              </mc:Choice>
              <mc:Fallback>
                <p:oleObj name="Document" r:id="rId3" imgW="5733415" imgH="860933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2161" y="732934"/>
                        <a:ext cx="82137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ML,AI and 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Data and how its helpful in decision making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Real-world 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 of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71" y="130910"/>
            <a:ext cx="855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77" y="130910"/>
            <a:ext cx="1094660" cy="91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8969" y="2435902"/>
            <a:ext cx="1002631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use pip, you can install it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notebook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run the notebook, run the following command at the Terminal (Mac/Linux) or Command Prompt (Windows):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5F86-6776-9F1C-13CE-F2ED88E8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9"/>
            <a:ext cx="10515600" cy="1558834"/>
          </a:xfrm>
        </p:spPr>
        <p:txBody>
          <a:bodyPr/>
          <a:lstStyle/>
          <a:p>
            <a:pPr algn="ctr"/>
            <a:r>
              <a:rPr lang="en-IN" b="1" dirty="0"/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45535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05BE4-43DD-74FB-412F-D692DE0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556811"/>
            <a:ext cx="905953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365</Words>
  <Application>Microsoft Office PowerPoint</Application>
  <PresentationFormat>Widescreen</PresentationFormat>
  <Paragraphs>60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Document</vt:lpstr>
      <vt:lpstr>Genai Foundation  Premalatha T</vt:lpstr>
      <vt:lpstr>WHO  AM I?</vt:lpstr>
      <vt:lpstr>Agenda</vt:lpstr>
      <vt:lpstr>What is Data?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PowerPoint Presentation</vt:lpstr>
      <vt:lpstr>PowerPoint Presentation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14</cp:revision>
  <dcterms:created xsi:type="dcterms:W3CDTF">2024-05-30T12:42:39Z</dcterms:created>
  <dcterms:modified xsi:type="dcterms:W3CDTF">2025-12-08T08:34:54Z</dcterms:modified>
</cp:coreProperties>
</file>